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604000"/>
            <a:chOff x="173" y="66"/>
            <a:chExt cx="5320" cy="4160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50" b="1" dirty="0">
                  <a:latin typeface="Times New Roman" pitchFamily="18" charset="0"/>
                </a:rPr>
                <a:t>http://www.reliatech.de / </a:t>
              </a:r>
              <a:r>
                <a:rPr lang="de-DE" sz="1050" b="1" dirty="0" smtClean="0">
                  <a:latin typeface="Times New Roman" pitchFamily="18" charset="0"/>
                </a:rPr>
                <a:t>orders@reliatech.de</a:t>
              </a:r>
              <a:endParaRPr lang="de-DE" sz="105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661870" y="908274"/>
            <a:ext cx="38202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Orf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virus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HB-VEGF-E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300-046S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-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046)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165330" y="5104951"/>
            <a:ext cx="4813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Orf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virus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HB-VEGF-E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87" y="1716867"/>
            <a:ext cx="2432042" cy="3116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26</cp:revision>
  <dcterms:created xsi:type="dcterms:W3CDTF">2011-09-08T13:23:55Z</dcterms:created>
  <dcterms:modified xsi:type="dcterms:W3CDTF">2015-03-23T07:43:14Z</dcterms:modified>
</cp:coreProperties>
</file>